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14D83E-C9B5-49DC-AD6E-35C5C3DCF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2C9EDE6-88B2-44C3-BE36-09E24978B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002CE6-914D-4691-9D3F-018904E9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C42923-24A7-40AB-9F6F-15DAF6C6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7BD862-0FDE-4BFD-B36E-31135C9B6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316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2E0A57-4FAB-4E4A-807C-48559ED1B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B9B205-3A83-4093-A525-958B65290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D3586E-BD16-4DD0-9BF7-8C6777A8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79E0856-D8E8-45F0-AA06-158EEF421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AE528E-E760-423B-8318-5D3DFF85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737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CD9CBA-5C4C-4269-A073-8FFF9B3A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F692A34-23DD-4FDE-A119-D22002775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962991-91AA-42FF-BB8D-130E328C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9C41A87-9112-49F2-980D-AEF889C6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9C8327E-C28E-406C-AD41-6DC47BE1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972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69FB83-6091-46C6-AC36-E653CF11A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F9EB81-6E11-40CF-A341-9996AF717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B3242B-F994-4081-9664-1528BB153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7761234-1A36-42E8-8AC3-FB69062E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5FF0F28-ACD7-42B8-8D25-08D4B1177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8DECEDC-01BF-49B5-8B47-9D1DB4BB9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86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F31222-61F1-4B6F-9EF3-1FD837B09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5E8CF77-BBC2-43CF-9C87-22A1562AD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C73116A-8F42-46F2-BA7E-D15762D04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0F438C7-F5D4-4DCD-886F-912BB80F2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F319AEF-DDD4-404C-8152-9444E1BCC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5279347-4D2D-4F1C-962B-540972213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DCA77EC-B9BF-42B3-B39F-4B7F4133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67110CC-A1DB-438C-8F13-4F45581D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047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554D14-2135-4C6A-BD20-3102CE19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131F728-C4B7-4411-8EBC-5FB1DB7B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486BB8-DDC4-49AE-A25B-5BCD10DF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E63174F-A054-4CC6-8E36-4E294E4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183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0D47DD4-F125-4C1B-A6B4-C8BB5127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638545A-DFE4-462E-9FE4-36C3BF758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E216557-089F-4BE6-86E3-FD81D679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625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9D26C5-C4E5-4BE9-91F1-FBD24F8C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0AD15D-4183-47FD-B21D-2CD581370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6C72D9B-6928-41B5-94BC-F6AC9ED60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B2B24F2-6B59-4954-A01C-2D8B0496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71F2AA0-6599-4228-BD6D-BD958DFAA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6221F15-97A6-4BA3-A762-69B1817EB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258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6033A3-D501-43FE-8A83-D42FC5CF8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1C7FA27-C803-42C6-AB04-2EA2ECD5A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D62881F-24DE-4A2C-8272-0D63B2488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3BB9C8D-02D6-45E8-B276-2B5BFCCA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7E027F4-EBCF-41AC-A675-09E8204E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9210924-4967-4CA8-8AC8-6B955FE08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872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624069-C707-4C91-A6AF-A8BC0DAC5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85D356-27C0-4356-98CB-1F1383D7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59CB1E-1AD5-4A67-B5DC-2AFDAD67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00C1772-3DB9-4979-9864-DC6B96EB0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DE9CD0-B8F0-4553-895B-F178122D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46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5243ECC-C1A6-451A-82A0-937D49628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3C6EE0A-A782-491A-AB75-E8BC83AF8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2860B3E-3AEA-4DF5-A68F-AE43E89A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260084C-6641-4499-A306-0BB4D928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933B51-5856-4152-8C0D-06632075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4820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E2D218F-8594-4C1F-ACA7-C21E2B8B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2581985-DA25-4557-AC8D-A6A2C7062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43DEFBA-70DB-413E-AA0F-23DC7E1B7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2EE3E-B50F-4CC1-94D9-806EFE5E42BA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84D7755-1893-4A0F-BE0D-D6E03FB17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DFF15B-A717-4CDB-ACB7-518C90C2E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029FB-DDA7-4676-836D-C880B99005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07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F6023A-9097-4512-A68E-352316C75A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tr-T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HUKUKU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DC9456A-A744-4F04-BDDF-51D48698CF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HAFTA</a:t>
            </a:r>
          </a:p>
        </p:txBody>
      </p:sp>
    </p:spTree>
    <p:extLst>
      <p:ext uri="{BB962C8B-B14F-4D97-AF65-F5344CB8AC3E}">
        <p14:creationId xmlns:p14="http://schemas.microsoft.com/office/powerpoint/2010/main" val="4285269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F02CB2-E547-4C2D-8592-B5278F15F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5249"/>
            <a:ext cx="10515600" cy="5501714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 TARAFINDAN KABUL EDİLEN 5 İLKENİN TKHK’DA YER ALDIĞI MADDELER</a:t>
            </a:r>
          </a:p>
          <a:p>
            <a:pPr algn="just">
              <a:defRPr/>
            </a:pPr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Sağlık ve Güvenliğinin Korunması Hakkı</a:t>
            </a:r>
          </a:p>
          <a:p>
            <a:pPr algn="just"/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Ekonomik Çıkarlarını Koruma Hakkı</a:t>
            </a:r>
          </a:p>
          <a:p>
            <a:pPr algn="just"/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Tazmin Edilme Hakkı</a:t>
            </a:r>
          </a:p>
          <a:p>
            <a:pPr algn="just"/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Eğitim ve Bilgilendirilme Hakkı</a:t>
            </a:r>
          </a:p>
          <a:p>
            <a:pPr algn="just"/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Tüketicinin Örgütlenme ve Temsil Edilme Hakkı</a:t>
            </a:r>
          </a:p>
          <a:p>
            <a:pPr algn="just"/>
            <a:r>
              <a:rPr kumimoji="0" lang="tr-T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Birleşmiş Milletlerde </a:t>
            </a:r>
            <a:r>
              <a:rPr kumimoji="0" lang="tr-TR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Tüketici Hakları</a:t>
            </a:r>
          </a:p>
          <a:p>
            <a:pPr marL="0" indent="0" algn="just">
              <a:buNone/>
            </a:pPr>
            <a:endParaRPr kumimoji="0" lang="tr-TR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HAKLARININ ÜLKEMİZDEKİ TARİHİ GELİŞİMİ</a:t>
            </a:r>
          </a:p>
          <a:p>
            <a:pPr algn="just"/>
            <a:endParaRPr kumimoji="0" lang="tr-T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40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50</Words>
  <Application>Microsoft Office PowerPoint</Application>
  <PresentationFormat>Geniş ekran</PresentationFormat>
  <Paragraphs>11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TÜKETİCİ HUKUKU</dc:title>
  <dc:creator>zeynep özcan</dc:creator>
  <cp:lastModifiedBy>zeynep özcan</cp:lastModifiedBy>
  <cp:revision>2</cp:revision>
  <dcterms:created xsi:type="dcterms:W3CDTF">2020-10-02T07:36:55Z</dcterms:created>
  <dcterms:modified xsi:type="dcterms:W3CDTF">2020-10-02T07:48:33Z</dcterms:modified>
</cp:coreProperties>
</file>